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72" r:id="rId3"/>
    <p:sldId id="259" r:id="rId4"/>
    <p:sldId id="260" r:id="rId5"/>
    <p:sldId id="261" r:id="rId6"/>
    <p:sldId id="262" r:id="rId7"/>
    <p:sldId id="266" r:id="rId8"/>
    <p:sldId id="267" r:id="rId9"/>
    <p:sldId id="268" r:id="rId10"/>
    <p:sldId id="269" r:id="rId11"/>
    <p:sldId id="270" r:id="rId12"/>
    <p:sldId id="273" r:id="rId13"/>
    <p:sldId id="27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97" autoAdjust="0"/>
    <p:restoredTop sz="94660"/>
  </p:normalViewPr>
  <p:slideViewPr>
    <p:cSldViewPr snapToGrid="0">
      <p:cViewPr varScale="1">
        <p:scale>
          <a:sx n="90" d="100"/>
          <a:sy n="90" d="100"/>
        </p:scale>
        <p:origin x="1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4800" dirty="0" err="1">
                <a:latin typeface="Arial" panose="020B0604020202020204" pitchFamily="34" charset="0"/>
                <a:cs typeface="Arial" panose="020B0604020202020204" pitchFamily="34" charset="0"/>
              </a:rPr>
              <a:t>Pravljenje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dirty="0" err="1">
                <a:latin typeface="Arial" panose="020B0604020202020204" pitchFamily="34" charset="0"/>
                <a:cs typeface="Arial" panose="020B0604020202020204" pitchFamily="34" charset="0"/>
              </a:rPr>
              <a:t>igrice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dirty="0" err="1">
                <a:latin typeface="Arial" panose="020B0604020202020204" pitchFamily="34" charset="0"/>
                <a:cs typeface="Arial" panose="020B0604020202020204" pitchFamily="34" charset="0"/>
              </a:rPr>
              <a:t>pomo</a:t>
            </a:r>
            <a:r>
              <a:rPr lang="sr-Latn-RS" sz="4800" dirty="0">
                <a:latin typeface="Arial" panose="020B0604020202020204" pitchFamily="34" charset="0"/>
                <a:cs typeface="Arial" panose="020B0604020202020204" pitchFamily="34" charset="0"/>
              </a:rPr>
              <a:t>ć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u </a:t>
            </a:r>
            <a:r>
              <a:rPr lang="en-US" sz="4800" dirty="0" err="1">
                <a:latin typeface="Arial" panose="020B0604020202020204" pitchFamily="34" charset="0"/>
                <a:cs typeface="Arial" panose="020B0604020202020204" pitchFamily="34" charset="0"/>
              </a:rPr>
              <a:t>PyGame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-a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29187" y="6218903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Andrijana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Jovanovic 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84A4004-1D8A-4DE1-9911-F4551A6C50B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9672"/>
            <a:ext cx="5062330" cy="714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AD90F2-824B-4466-9396-2C68DC71669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596" y="2167190"/>
            <a:ext cx="8745170" cy="351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10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6FE6AA-8C5D-4100-B513-7EFCF022BB5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535" y="2118833"/>
            <a:ext cx="4837465" cy="37607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3898AD-DD83-4BA7-A47D-BA722C9E8AB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677" y="706911"/>
            <a:ext cx="5439410" cy="5172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944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ygame window 2022-06-24 17-21-40">
            <a:hlinkClick r:id="" action="ppaction://media"/>
            <a:extLst>
              <a:ext uri="{FF2B5EF4-FFF2-40B4-BE49-F238E27FC236}">
                <a16:creationId xmlns:a16="http://schemas.microsoft.com/office/drawing/2014/main" id="{B64CD2AA-DFDD-4CAE-BF1F-6BCBB9AEB29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62038" y="98435"/>
            <a:ext cx="4417644" cy="61852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844918-BE81-4A26-B0D9-D3464DD0B75A}"/>
              </a:ext>
            </a:extLst>
          </p:cNvPr>
          <p:cNvSpPr txBox="1"/>
          <p:nvPr/>
        </p:nvSpPr>
        <p:spPr>
          <a:xfrm>
            <a:off x="720355" y="3062228"/>
            <a:ext cx="6097772" cy="12459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Glavna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prednost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pygame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biblioteke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je to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što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je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jednostavnija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od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drugih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za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korišćenje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pogodna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je za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učenje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programiranja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kroz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interesantan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svet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računarske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grafike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računarskih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igara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5EC79-4413-49E8-9B93-644EC960C2DA}"/>
              </a:ext>
            </a:extLst>
          </p:cNvPr>
          <p:cNvSpPr txBox="1"/>
          <p:nvPr/>
        </p:nvSpPr>
        <p:spPr>
          <a:xfrm>
            <a:off x="2200054" y="1287944"/>
            <a:ext cx="60977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ZAKLJU</a:t>
            </a:r>
            <a:r>
              <a:rPr lang="sr-Latn-RS" sz="3200" dirty="0">
                <a:latin typeface="Arial" panose="020B0604020202020204" pitchFamily="34" charset="0"/>
                <a:cs typeface="Arial" panose="020B0604020202020204" pitchFamily="34" charset="0"/>
              </a:rPr>
              <a:t>Č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AK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9544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898C4-C800-424D-BB93-C1D8204E2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647" y="2562448"/>
            <a:ext cx="10857969" cy="3721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r-Latn-RS" sz="5400" dirty="0">
                <a:latin typeface="Arial" panose="020B0604020202020204" pitchFamily="34" charset="0"/>
                <a:cs typeface="Arial" panose="020B0604020202020204" pitchFamily="34" charset="0"/>
              </a:rPr>
              <a:t>SLOBODNA DISKUSIJA NA TEMU</a:t>
            </a:r>
            <a:endParaRPr lang="en-US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270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C9916-B784-4709-BF6A-14E5F978E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6728" y="2826860"/>
            <a:ext cx="10058400" cy="3760891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HVALA NA PAZNJI!</a:t>
            </a:r>
          </a:p>
        </p:txBody>
      </p:sp>
    </p:spTree>
    <p:extLst>
      <p:ext uri="{BB962C8B-B14F-4D97-AF65-F5344CB8AC3E}">
        <p14:creationId xmlns:p14="http://schemas.microsoft.com/office/powerpoint/2010/main" val="2544634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4209A-B4D8-457C-8BED-94BC197F0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Sadr</a:t>
            </a:r>
            <a:r>
              <a:rPr lang="sr-Latn-RS" sz="3200" b="1" dirty="0">
                <a:latin typeface="Arial" panose="020B0604020202020204" pitchFamily="34" charset="0"/>
                <a:cs typeface="Arial" panose="020B0604020202020204" pitchFamily="34" charset="0"/>
              </a:rPr>
              <a:t>žaj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3F112-0109-428A-8176-D8395C53F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Uvod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teoretska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postavka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izabrane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teme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Instalacija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yGame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biblioteka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Primer/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studija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slučaja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primene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izabrane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teme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Kod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projektnog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zadatka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Objasnjenje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svake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metode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Zaklju</a:t>
            </a:r>
            <a:r>
              <a:rPr lang="sr-Latn-RS" sz="2000" dirty="0">
                <a:latin typeface="Arial" panose="020B0604020202020204" pitchFamily="34" charset="0"/>
                <a:cs typeface="Arial" panose="020B0604020202020204" pitchFamily="34" charset="0"/>
              </a:rPr>
              <a:t>č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ak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127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E8C74-456E-46E9-AE68-63CB5D64C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2984" y="988908"/>
            <a:ext cx="10058400" cy="1450757"/>
          </a:xfrm>
        </p:spPr>
        <p:txBody>
          <a:bodyPr/>
          <a:lstStyle/>
          <a:p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Uvod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teoretska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postavka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izabrane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teme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F6E17-7BF0-4B0E-BFD5-2F4E664CF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3541" y="2731054"/>
            <a:ext cx="10058400" cy="376089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Instalacija</a:t>
            </a:r>
            <a:endParaRPr lang="en-US" sz="28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PyGame</a:t>
            </a:r>
            <a:r>
              <a:rPr lang="en-US" sz="2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biblioteka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466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64458-8914-4757-B1C6-7DEBBA062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801" y="1288850"/>
            <a:ext cx="10058400" cy="1450757"/>
          </a:xfrm>
        </p:spPr>
        <p:txBody>
          <a:bodyPr>
            <a:normAutofit/>
          </a:bodyPr>
          <a:lstStyle/>
          <a:p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Instalacija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b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6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F2DB90-57BA-4074-AF3A-28B53CFAE4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826" y="2014229"/>
            <a:ext cx="8216348" cy="4265577"/>
          </a:xfrm>
        </p:spPr>
      </p:pic>
    </p:spTree>
    <p:extLst>
      <p:ext uri="{BB962C8B-B14F-4D97-AF65-F5344CB8AC3E}">
        <p14:creationId xmlns:p14="http://schemas.microsoft.com/office/powerpoint/2010/main" val="535303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59CA6-FD97-4B0F-BEB5-3E61E3E2B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88908"/>
            <a:ext cx="10058400" cy="1450757"/>
          </a:xfrm>
        </p:spPr>
        <p:txBody>
          <a:bodyPr/>
          <a:lstStyle/>
          <a:p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PyGame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biblioteka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8D62-DFDB-4B9A-8C2A-2D30D8A27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537890"/>
            <a:ext cx="10058400" cy="2299153"/>
          </a:xfrm>
        </p:spPr>
        <p:txBody>
          <a:bodyPr>
            <a:normAutofit/>
          </a:bodyPr>
          <a:lstStyle/>
          <a:p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Pygame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je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višeplatformski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skup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Python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modula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koji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se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koristi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za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kreiranje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video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igara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Sastoji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se od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kompjuterske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grafike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biblioteka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zvuka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dizajniranih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 se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koriste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programskim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jezikom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Python.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991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AA3D0-7489-4615-91D0-54599F9E3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sr-Latn-RS" sz="24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4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Pygame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Surface</a:t>
            </a:r>
            <a:endParaRPr lang="sr-Latn-R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sr-Latn-RS" sz="24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Pygame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Clock</a:t>
            </a:r>
            <a:endParaRPr lang="sr-Latn-R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</a:t>
            </a:r>
            <a:r>
              <a:rPr lang="sr-Latn-R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Pygame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Blit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–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blit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()</a:t>
            </a:r>
            <a:endParaRPr lang="sr-Latn-R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sr-Latn-R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Pygame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Rect</a:t>
            </a:r>
            <a:endParaRPr lang="sr-Latn-R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Pygame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Draw</a:t>
            </a:r>
            <a:endParaRPr lang="sr-Latn-R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Pygame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tekst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font</a:t>
            </a:r>
            <a:endParaRPr lang="sr-Latn-R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Pygame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Collision</a:t>
            </a:r>
            <a:endParaRPr lang="sr-Latn-R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49BD4A-F3A3-4E53-A5D5-D6191D430993}"/>
              </a:ext>
            </a:extLst>
          </p:cNvPr>
          <p:cNvSpPr txBox="1"/>
          <p:nvPr/>
        </p:nvSpPr>
        <p:spPr>
          <a:xfrm>
            <a:off x="1097280" y="1224148"/>
            <a:ext cx="60977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Kori</a:t>
            </a:r>
            <a:r>
              <a:rPr lang="sr-Latn-RS" sz="32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šćeni m</a:t>
            </a:r>
            <a:r>
              <a:rPr lang="sr-Latn-R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oduli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sr-Latn-RS" sz="32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935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570EC-793A-4A1F-9179-D8A3B1B29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6914" y="116957"/>
            <a:ext cx="7358172" cy="447743"/>
          </a:xfrm>
        </p:spPr>
        <p:txBody>
          <a:bodyPr>
            <a:noAutofit/>
          </a:bodyPr>
          <a:lstStyle/>
          <a:p>
            <a:pPr marL="0" marR="0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Primer/</a:t>
            </a:r>
            <a:r>
              <a:rPr lang="en-US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studija</a:t>
            </a:r>
            <a:r>
              <a:rPr lang="en-US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slučaja</a:t>
            </a:r>
            <a:r>
              <a:rPr lang="en-US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primene</a:t>
            </a:r>
            <a:r>
              <a:rPr lang="en-US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izabrane</a:t>
            </a:r>
            <a:r>
              <a:rPr lang="en-US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teme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3A919-48BD-4992-BD48-7AACD1A1CD5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195" y="749750"/>
            <a:ext cx="3819525" cy="55435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BEF94F-1815-4F6D-B349-8E264DCD14B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714" y="667517"/>
            <a:ext cx="3914775" cy="570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48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981F5-814A-43ED-A999-38C19D34F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Kod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igrice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“Car game” </a:t>
            </a:r>
            <a:r>
              <a:rPr lang="sr-Latn-RS" sz="3200" dirty="0">
                <a:latin typeface="Arial" panose="020B0604020202020204" pitchFamily="34" charset="0"/>
                <a:cs typeface="Arial" panose="020B0604020202020204" pitchFamily="34" charset="0"/>
              </a:rPr>
              <a:t>u Python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-u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10E4C3-34D9-4093-884E-71872625A79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11" y="3542529"/>
            <a:ext cx="4258269" cy="714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D8E384-2B9B-4508-A8DE-E7780673B41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382" y="2119857"/>
            <a:ext cx="6115050" cy="404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463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85D90-5F1D-4763-BAD5-3203676CA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Objasnjenje</a:t>
            </a:r>
            <a:r>
              <a:rPr lang="en-US" sz="3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svake</a:t>
            </a:r>
            <a:r>
              <a:rPr lang="en-US" sz="3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od </a:t>
            </a:r>
            <a:r>
              <a:rPr lang="en-US" sz="3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metoda</a:t>
            </a:r>
            <a:r>
              <a:rPr lang="en-US" sz="3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65712B-2FA8-466D-9278-A38FA9BF76D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2108201"/>
            <a:ext cx="5943600" cy="386334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36FFE1-2FB0-45B4-9B45-518BD58D2B1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933" y="2382289"/>
            <a:ext cx="4772691" cy="331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6248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{82555D42-5FAD-44EF-8600-784E33982D5D}tf56160789_win32</Template>
  <TotalTime>0</TotalTime>
  <Words>186</Words>
  <Application>Microsoft Office PowerPoint</Application>
  <PresentationFormat>Widescreen</PresentationFormat>
  <Paragraphs>30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Bookman Old Style</vt:lpstr>
      <vt:lpstr>Calibri</vt:lpstr>
      <vt:lpstr>Franklin Gothic Book</vt:lpstr>
      <vt:lpstr>Times New Roman</vt:lpstr>
      <vt:lpstr>Wingdings</vt:lpstr>
      <vt:lpstr>1_RetrospectVTI</vt:lpstr>
      <vt:lpstr>Pravljenje igrice pomoću PyGame-a</vt:lpstr>
      <vt:lpstr>Sadržaj:</vt:lpstr>
      <vt:lpstr>Uvod i teoretska postavka izabrane teme </vt:lpstr>
      <vt:lpstr>Instalacija: </vt:lpstr>
      <vt:lpstr>PyGame biblioteka: </vt:lpstr>
      <vt:lpstr>PowerPoint Presentation</vt:lpstr>
      <vt:lpstr>PowerPoint Presentation</vt:lpstr>
      <vt:lpstr>Kod igrice “Car game” u Python-u</vt:lpstr>
      <vt:lpstr>Objasnjenje svake od metoda: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2022-01-27T18:17:10Z</dcterms:created>
  <dcterms:modified xsi:type="dcterms:W3CDTF">2022-06-24T18:12:41Z</dcterms:modified>
</cp:coreProperties>
</file>

<file path=docProps/thumbnail.jpeg>
</file>